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80" r:id="rId6"/>
    <p:sldId id="281" r:id="rId7"/>
    <p:sldId id="286" r:id="rId8"/>
    <p:sldId id="259" r:id="rId9"/>
    <p:sldId id="295" r:id="rId10"/>
    <p:sldId id="282" r:id="rId11"/>
    <p:sldId id="285" r:id="rId12"/>
    <p:sldId id="287" r:id="rId13"/>
    <p:sldId id="288" r:id="rId14"/>
    <p:sldId id="260" r:id="rId15"/>
    <p:sldId id="292" r:id="rId16"/>
    <p:sldId id="290" r:id="rId17"/>
    <p:sldId id="261" r:id="rId18"/>
    <p:sldId id="293" r:id="rId19"/>
    <p:sldId id="294" r:id="rId20"/>
    <p:sldId id="272" r:id="rId21"/>
    <p:sldId id="28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CF98C1B7-27ED-4C33-AA19-77586F879C08}"/>
    <pc:docChg chg="delSld">
      <pc:chgData name="Jacintha Westerink" userId="8afea143-2072-4321-832c-d695a2a40b89" providerId="ADAL" clId="{CF98C1B7-27ED-4C33-AA19-77586F879C08}" dt="2022-05-11T10:24:46.206" v="16" actId="47"/>
      <pc:docMkLst>
        <pc:docMk/>
      </pc:docMkLst>
      <pc:sldChg chg="del">
        <pc:chgData name="Jacintha Westerink" userId="8afea143-2072-4321-832c-d695a2a40b89" providerId="ADAL" clId="{CF98C1B7-27ED-4C33-AA19-77586F879C08}" dt="2022-05-11T10:24:35.456" v="0" actId="47"/>
        <pc:sldMkLst>
          <pc:docMk/>
          <pc:sldMk cId="1505981196" sldId="256"/>
        </pc:sldMkLst>
      </pc:sldChg>
      <pc:sldChg chg="del">
        <pc:chgData name="Jacintha Westerink" userId="8afea143-2072-4321-832c-d695a2a40b89" providerId="ADAL" clId="{CF98C1B7-27ED-4C33-AA19-77586F879C08}" dt="2022-05-11T10:24:36.524" v="2" actId="47"/>
        <pc:sldMkLst>
          <pc:docMk/>
          <pc:sldMk cId="1069107772" sldId="257"/>
        </pc:sldMkLst>
      </pc:sldChg>
      <pc:sldChg chg="del">
        <pc:chgData name="Jacintha Westerink" userId="8afea143-2072-4321-832c-d695a2a40b89" providerId="ADAL" clId="{CF98C1B7-27ED-4C33-AA19-77586F879C08}" dt="2022-05-11T10:24:43.993" v="11" actId="47"/>
        <pc:sldMkLst>
          <pc:docMk/>
          <pc:sldMk cId="3890491146" sldId="258"/>
        </pc:sldMkLst>
      </pc:sldChg>
      <pc:sldChg chg="del">
        <pc:chgData name="Jacintha Westerink" userId="8afea143-2072-4321-832c-d695a2a40b89" providerId="ADAL" clId="{CF98C1B7-27ED-4C33-AA19-77586F879C08}" dt="2022-05-11T10:24:37.029" v="3" actId="47"/>
        <pc:sldMkLst>
          <pc:docMk/>
          <pc:sldMk cId="3780684804" sldId="262"/>
        </pc:sldMkLst>
      </pc:sldChg>
      <pc:sldChg chg="del">
        <pc:chgData name="Jacintha Westerink" userId="8afea143-2072-4321-832c-d695a2a40b89" providerId="ADAL" clId="{CF98C1B7-27ED-4C33-AA19-77586F879C08}" dt="2022-05-11T10:24:36.023" v="1" actId="47"/>
        <pc:sldMkLst>
          <pc:docMk/>
          <pc:sldMk cId="3408623185" sldId="263"/>
        </pc:sldMkLst>
      </pc:sldChg>
      <pc:sldChg chg="del">
        <pc:chgData name="Jacintha Westerink" userId="8afea143-2072-4321-832c-d695a2a40b89" providerId="ADAL" clId="{CF98C1B7-27ED-4C33-AA19-77586F879C08}" dt="2022-05-11T10:24:39.439" v="8" actId="47"/>
        <pc:sldMkLst>
          <pc:docMk/>
          <pc:sldMk cId="1789312551" sldId="267"/>
        </pc:sldMkLst>
      </pc:sldChg>
      <pc:sldChg chg="del">
        <pc:chgData name="Jacintha Westerink" userId="8afea143-2072-4321-832c-d695a2a40b89" providerId="ADAL" clId="{CF98C1B7-27ED-4C33-AA19-77586F879C08}" dt="2022-05-11T10:24:41.635" v="10" actId="47"/>
        <pc:sldMkLst>
          <pc:docMk/>
          <pc:sldMk cId="2661992398" sldId="270"/>
        </pc:sldMkLst>
      </pc:sldChg>
      <pc:sldChg chg="del">
        <pc:chgData name="Jacintha Westerink" userId="8afea143-2072-4321-832c-d695a2a40b89" providerId="ADAL" clId="{CF98C1B7-27ED-4C33-AA19-77586F879C08}" dt="2022-05-11T10:24:44.336" v="12" actId="47"/>
        <pc:sldMkLst>
          <pc:docMk/>
          <pc:sldMk cId="3058312081" sldId="273"/>
        </pc:sldMkLst>
      </pc:sldChg>
      <pc:sldChg chg="del">
        <pc:chgData name="Jacintha Westerink" userId="8afea143-2072-4321-832c-d695a2a40b89" providerId="ADAL" clId="{CF98C1B7-27ED-4C33-AA19-77586F879C08}" dt="2022-05-11T10:24:37.393" v="4" actId="47"/>
        <pc:sldMkLst>
          <pc:docMk/>
          <pc:sldMk cId="2905943134" sldId="274"/>
        </pc:sldMkLst>
      </pc:sldChg>
      <pc:sldChg chg="del">
        <pc:chgData name="Jacintha Westerink" userId="8afea143-2072-4321-832c-d695a2a40b89" providerId="ADAL" clId="{CF98C1B7-27ED-4C33-AA19-77586F879C08}" dt="2022-05-11T10:24:37.824" v="5" actId="47"/>
        <pc:sldMkLst>
          <pc:docMk/>
          <pc:sldMk cId="3717867752" sldId="275"/>
        </pc:sldMkLst>
      </pc:sldChg>
      <pc:sldChg chg="del">
        <pc:chgData name="Jacintha Westerink" userId="8afea143-2072-4321-832c-d695a2a40b89" providerId="ADAL" clId="{CF98C1B7-27ED-4C33-AA19-77586F879C08}" dt="2022-05-11T10:24:44.681" v="13" actId="47"/>
        <pc:sldMkLst>
          <pc:docMk/>
          <pc:sldMk cId="3883589801" sldId="276"/>
        </pc:sldMkLst>
      </pc:sldChg>
      <pc:sldChg chg="del">
        <pc:chgData name="Jacintha Westerink" userId="8afea143-2072-4321-832c-d695a2a40b89" providerId="ADAL" clId="{CF98C1B7-27ED-4C33-AA19-77586F879C08}" dt="2022-05-11T10:24:46.206" v="16" actId="47"/>
        <pc:sldMkLst>
          <pc:docMk/>
          <pc:sldMk cId="3368434138" sldId="277"/>
        </pc:sldMkLst>
      </pc:sldChg>
      <pc:sldChg chg="del">
        <pc:chgData name="Jacintha Westerink" userId="8afea143-2072-4321-832c-d695a2a40b89" providerId="ADAL" clId="{CF98C1B7-27ED-4C33-AA19-77586F879C08}" dt="2022-05-11T10:24:45.643" v="15" actId="47"/>
        <pc:sldMkLst>
          <pc:docMk/>
          <pc:sldMk cId="276577807" sldId="278"/>
        </pc:sldMkLst>
      </pc:sldChg>
      <pc:sldChg chg="del">
        <pc:chgData name="Jacintha Westerink" userId="8afea143-2072-4321-832c-d695a2a40b89" providerId="ADAL" clId="{CF98C1B7-27ED-4C33-AA19-77586F879C08}" dt="2022-05-11T10:24:45.050" v="14" actId="47"/>
        <pc:sldMkLst>
          <pc:docMk/>
          <pc:sldMk cId="1365860304" sldId="279"/>
        </pc:sldMkLst>
      </pc:sldChg>
      <pc:sldChg chg="del">
        <pc:chgData name="Jacintha Westerink" userId="8afea143-2072-4321-832c-d695a2a40b89" providerId="ADAL" clId="{CF98C1B7-27ED-4C33-AA19-77586F879C08}" dt="2022-05-11T10:24:38.243" v="6" actId="47"/>
        <pc:sldMkLst>
          <pc:docMk/>
          <pc:sldMk cId="2159596432" sldId="283"/>
        </pc:sldMkLst>
      </pc:sldChg>
      <pc:sldChg chg="del">
        <pc:chgData name="Jacintha Westerink" userId="8afea143-2072-4321-832c-d695a2a40b89" providerId="ADAL" clId="{CF98C1B7-27ED-4C33-AA19-77586F879C08}" dt="2022-05-11T10:24:40.673" v="9" actId="47"/>
        <pc:sldMkLst>
          <pc:docMk/>
          <pc:sldMk cId="4108725148" sldId="284"/>
        </pc:sldMkLst>
      </pc:sldChg>
      <pc:sldChg chg="del">
        <pc:chgData name="Jacintha Westerink" userId="8afea143-2072-4321-832c-d695a2a40b89" providerId="ADAL" clId="{CF98C1B7-27ED-4C33-AA19-77586F879C08}" dt="2022-05-11T10:24:38.670" v="7" actId="47"/>
        <pc:sldMkLst>
          <pc:docMk/>
          <pc:sldMk cId="41566139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F7E5-096F-471C-9127-0FAC6BC90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642153-0F8E-4364-97CF-4FAD9267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97E55-7BE7-4B64-A4DF-23FB956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11C52-BF4D-42B6-AAAA-17F89DA5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A58DD-9974-4DE8-9E83-964D0AC6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7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6A1D8-7D87-4B6F-A5A0-51467E3F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D1000-DFC3-4941-8730-FE17DA4F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B695CF-2F85-45AD-9997-5728BBA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A5AB9-73BE-4ED9-B2D5-53E4A501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E370E-4794-4CBA-AE8E-07955574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9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2DDCB9-24E9-45D9-A791-EEB6F5C9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93ECF1-62FC-4273-94C2-5BA449BB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7E2FD1-8288-4E74-BD4C-0B2A262E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94E52-5D4A-4825-B50D-AA00DEFB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DA3C7-45D5-4EC4-A880-C5B40BC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1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AC9E0-75CB-4482-AEE0-469C115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00D8D-87CF-4CE8-9065-A4015137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AAD3-DA9F-4036-A69E-0D409B5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124E8-9C36-42C7-A9F9-7959597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8744C-CC87-4374-AAAC-268194E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D5AD7-64BC-4545-9A5A-3000348C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403732-2FFD-49C1-96A5-22E43990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4838C-BA22-42C3-8A1B-5C3B8A43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7E1B2-8444-4052-8AB4-6A147C3C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0CAD-55DD-4BEE-AEC7-44ED22A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45760-8FAE-40FF-8DAC-7EF24268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31023-40B8-4BB0-ADAD-6254E473D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20855A-7AD8-43D5-8CE5-400C8759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0BE5F-E9E3-455F-B81C-E17FB13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1B288C-9D76-4642-9E76-80BD5DE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7734C8-624F-429A-9409-A7311873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7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9D08-5F74-4ADB-B88C-F756168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4E408-925D-4502-B955-5CB4B902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30B841-8243-4DFD-A784-1A6BBF56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5C7913-9F44-4729-9F3E-1935E7EE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B6DFD4-BF49-4F47-B23C-524D365D4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2B25BF-26A2-4F9A-A942-AC5305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C945F-995D-402E-A1B1-01E17B8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73B3BB-A3CD-47C5-932A-68FFD93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932A7-FB0C-4B6D-8E0D-54EECE6C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59A21E-D787-483C-B2BE-16D3402B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86EB1E-7BDD-4518-B503-96C9411C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39A1F-8A46-4E10-9110-ED9442B3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EEE784-0F1B-4A0D-85F6-AA85D108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E77BD1-0F15-448E-A5CB-2AA48F05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CA7DD-8B9F-4893-A09F-B65FBEFA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1657F-230E-4D4D-BBE8-ECD8C209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65E37-28CC-4ED4-B60B-E0D61427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B84C8C-8385-463C-8CB7-ABB41036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5F4B76-D799-4390-8BEA-292FD6CC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9AA774-4660-4958-B61E-9AFAD383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BABD7A-55C3-4A69-BDD0-FB998846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15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45985-D535-4DCE-A072-C5AA448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CCBF0B-F9D9-4D89-BDF3-7A6F9F99F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68068E-A6AB-47F2-A8DE-CD8AE273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BCD9E3-0FB8-406E-BEDB-05D7DCE1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1636FA-1B3B-4472-B9AD-766E5213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5D18BB-8028-44AA-B117-0888C84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6AD16-C165-4A6F-85FB-0B04996E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A091F-2624-43B6-918A-E27EE04B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40D39-1F97-499E-B18F-751604212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1959D-7EF7-4D04-B3E4-98848C9BB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C4E94-E0FA-47D4-8090-62CF4394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0028AE-F6C8-49E5-815D-10A530D05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54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44D863-A442-49CD-AC37-C3EEAD08F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0027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AB4A717-EA96-4616-B532-1F1A1D6C4F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9" r="11775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BC8E90E-ABB6-42D4-AC66-45B8FEF04C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24" r="-2" b="31648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9898-C1F6-4FC7-AC9B-59618420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Gastles Oasis</a:t>
            </a:r>
          </a:p>
        </p:txBody>
      </p:sp>
    </p:spTree>
    <p:extLst>
      <p:ext uri="{BB962C8B-B14F-4D97-AF65-F5344CB8AC3E}">
        <p14:creationId xmlns:p14="http://schemas.microsoft.com/office/powerpoint/2010/main" val="16179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B20E13B9-84F8-4FEC-AC94-9956DED49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8" r="1" b="3537"/>
          <a:stretch/>
        </p:blipFill>
        <p:spPr>
          <a:xfrm rot="16200000">
            <a:off x="6200394" y="864108"/>
            <a:ext cx="5571066" cy="512978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B17153-8F23-414A-92BA-249BF5A7E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8" r="18277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A219-FE60-4B5D-A248-08A962FF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794641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Schoudercorsage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of 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accessoire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			met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constructie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detaillering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0698F3-C83C-4F49-9101-B990888F1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89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9922994-2DDE-41AA-AFA3-8CA0046E5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1" b="266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B81FF1-A68F-40E1-805B-D17D73F37D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2" r="-3" b="4860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36162A-0D1E-49AE-9AAF-3D05C640CC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79" r="35954" b="1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4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plant, bloem&#10;&#10;Automatisch gegenereerde beschrijving">
            <a:extLst>
              <a:ext uri="{FF2B5EF4-FFF2-40B4-BE49-F238E27FC236}">
                <a16:creationId xmlns:a16="http://schemas.microsoft.com/office/drawing/2014/main" id="{BC24AB81-8F8B-4C80-9566-93D4EB4BF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9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persoon, kleding&#10;&#10;Automatisch gegenereerde beschrijving">
            <a:extLst>
              <a:ext uri="{FF2B5EF4-FFF2-40B4-BE49-F238E27FC236}">
                <a16:creationId xmlns:a16="http://schemas.microsoft.com/office/drawing/2014/main" id="{7209C5E3-444B-4195-98B9-3696C790F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1169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75D992-1C17-4183-B980-A191E4B9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7484"/>
            <a:ext cx="5294716" cy="55630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0C3974-589F-43B9-9578-AD9D8C9E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59" y="643467"/>
            <a:ext cx="36908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6CB95-101D-46C4-8F47-4EE5BD0F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Kostuum voorbereiding &amp; presentatie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99884A-089B-4322-B5BA-4F5A7E30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4" y="375320"/>
            <a:ext cx="2565772" cy="384865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B63989-169A-45B4-923C-22B2896F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158" y="100400"/>
            <a:ext cx="1428578" cy="191889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2580B1-836C-429C-ABCF-495CD7A05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184" y="2327653"/>
            <a:ext cx="1403918" cy="21058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2B5D5E-239D-4EA9-8E02-5998293FF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3" y="4672182"/>
            <a:ext cx="1424266" cy="213373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70F6C82-0A97-4CD7-90F3-92878C82C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676" y="4730786"/>
            <a:ext cx="2103637" cy="210363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8AE5B0-78C7-491F-86C7-F8B87A5EEC6E}"/>
              </a:ext>
            </a:extLst>
          </p:cNvPr>
          <p:cNvSpPr txBox="1"/>
          <p:nvPr/>
        </p:nvSpPr>
        <p:spPr>
          <a:xfrm>
            <a:off x="8133218" y="3026966"/>
            <a:ext cx="3336546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Ontwerp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plantaardig</a:t>
            </a:r>
            <a:r>
              <a:rPr lang="en-US" sz="2000" dirty="0"/>
              <a:t> </a:t>
            </a:r>
            <a:r>
              <a:rPr lang="en-US" sz="2000" dirty="0" err="1"/>
              <a:t>kostuum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jezelf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Geïnspireerd</a:t>
            </a:r>
            <a:r>
              <a:rPr lang="en-US" sz="2000" dirty="0"/>
              <a:t> door de </a:t>
            </a:r>
            <a:r>
              <a:rPr lang="en-US" sz="2000" dirty="0" err="1"/>
              <a:t>kunstenaar</a:t>
            </a:r>
            <a:r>
              <a:rPr lang="en-US" sz="2000" dirty="0"/>
              <a:t>  die  je </a:t>
            </a:r>
            <a:r>
              <a:rPr lang="en-US" sz="2000" dirty="0" err="1"/>
              <a:t>gekozen</a:t>
            </a:r>
            <a:r>
              <a:rPr lang="en-US" sz="2000" dirty="0"/>
              <a:t> </a:t>
            </a:r>
            <a:r>
              <a:rPr lang="en-US" sz="2000" dirty="0" err="1"/>
              <a:t>hebt</a:t>
            </a:r>
            <a:endParaRPr lang="en-US" sz="2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5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F0EFAC-F814-4AF1-8268-06F2B8D9B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6" r="-1" b="27384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persoon, kleding, jurk&#10;&#10;Automatisch gegenereerde beschrijving">
            <a:extLst>
              <a:ext uri="{FF2B5EF4-FFF2-40B4-BE49-F238E27FC236}">
                <a16:creationId xmlns:a16="http://schemas.microsoft.com/office/drawing/2014/main" id="{2C2486C2-9CDF-48AC-B078-7BAB2FEB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1114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C030DE-E48E-4133-98EC-1F46F8EE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78" y="643467"/>
            <a:ext cx="3579409" cy="5571066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42B62A-C1F3-4F52-B2DA-6E77FD604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02" y="643467"/>
            <a:ext cx="35376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muur, binnen, bloem, jurk&#10;&#10;Automatisch gegenereerde beschrijving">
            <a:extLst>
              <a:ext uri="{FF2B5EF4-FFF2-40B4-BE49-F238E27FC236}">
                <a16:creationId xmlns:a16="http://schemas.microsoft.com/office/drawing/2014/main" id="{CFDC4F5C-37DE-4535-A57B-9688AE61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48" y="643466"/>
            <a:ext cx="3551554" cy="5571066"/>
          </a:xfrm>
          <a:prstGeom prst="rect">
            <a:avLst/>
          </a:prstGeom>
        </p:spPr>
      </p:pic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vies&#10;&#10;Automatisch gegenereerde beschrijving">
            <a:extLst>
              <a:ext uri="{FF2B5EF4-FFF2-40B4-BE49-F238E27FC236}">
                <a16:creationId xmlns:a16="http://schemas.microsoft.com/office/drawing/2014/main" id="{10CB5825-64B3-4C38-865B-CE3ECF9D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55" y="643467"/>
            <a:ext cx="33426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6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jurk, rok&#10;&#10;Automatisch gegenereerde beschrijving">
            <a:extLst>
              <a:ext uri="{FF2B5EF4-FFF2-40B4-BE49-F238E27FC236}">
                <a16:creationId xmlns:a16="http://schemas.microsoft.com/office/drawing/2014/main" id="{9094ACF0-B765-46A5-9DBE-0F2BA51C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548" y="643467"/>
            <a:ext cx="3704758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9B4580-7E23-4687-9645-B32D0056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4" y="601224"/>
            <a:ext cx="3428365" cy="56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3C288D-3F40-4B03-8AEA-20B68B8C2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15"/>
          <a:stretch/>
        </p:blipFill>
        <p:spPr>
          <a:xfrm>
            <a:off x="908915" y="872793"/>
            <a:ext cx="2804849" cy="480974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FFEDAC-8347-43DB-AEDF-C0D7F3601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2" r="17866"/>
          <a:stretch/>
        </p:blipFill>
        <p:spPr>
          <a:xfrm>
            <a:off x="4680876" y="872793"/>
            <a:ext cx="2822457" cy="480974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658B73-E94A-48AC-AB86-D2FABB1B2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9" r="6210" b="1"/>
          <a:stretch/>
        </p:blipFill>
        <p:spPr>
          <a:xfrm>
            <a:off x="8480376" y="872793"/>
            <a:ext cx="2800565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6E0AF-086F-425F-AC54-9613CD5E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1" y="965199"/>
            <a:ext cx="2710180" cy="492760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8E5CCD6-FEA5-412A-8175-7F0A5752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019164"/>
            <a:ext cx="2880360" cy="482068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F0F8EF-9FAF-4BB8-91C8-7606FFC69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334192"/>
            <a:ext cx="2880360" cy="4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7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FD9FAF-45A1-4AC7-B0D9-EFBE23B2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59" y="1099800"/>
            <a:ext cx="3729888" cy="4604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5A8BC1-3708-4400-8CCD-D88A1DD7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3" y="1359796"/>
            <a:ext cx="4814655" cy="4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5B4A9-15DA-45E7-BEC1-C5332493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454" y="41375"/>
            <a:ext cx="3803271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Boeket met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constructie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passend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kunstenaar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1850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DC4AFF-1899-4274-B085-638B80BA9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750"/>
          <a:stretch/>
        </p:blipFill>
        <p:spPr>
          <a:xfrm>
            <a:off x="20" y="-1"/>
            <a:ext cx="4613982" cy="45159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9655BC0-B2FB-413E-B359-C87224D1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2509"/>
          <a:stretch/>
        </p:blipFill>
        <p:spPr>
          <a:xfrm>
            <a:off x="4705442" y="-1"/>
            <a:ext cx="2829214" cy="2183054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055B07B-8B3B-4025-8F3B-05BFC22C9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4" b="36534"/>
          <a:stretch/>
        </p:blipFill>
        <p:spPr>
          <a:xfrm>
            <a:off x="4705442" y="2274491"/>
            <a:ext cx="2825496" cy="22414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89478A-C6B7-4C4B-98E8-1F033B9570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17" r="-2" b="14056"/>
          <a:stretch/>
        </p:blipFill>
        <p:spPr>
          <a:xfrm>
            <a:off x="-3717" y="4616536"/>
            <a:ext cx="2829212" cy="22414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198279-56F5-44FA-A5A0-606B4A0AEF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894" r="1" b="35545"/>
          <a:stretch/>
        </p:blipFill>
        <p:spPr>
          <a:xfrm>
            <a:off x="2913221" y="4607393"/>
            <a:ext cx="4614002" cy="225060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A2879ED-6406-400A-AA1F-87AFBF581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8478" y="1522780"/>
            <a:ext cx="2913221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8C5FA-D669-4CA7-9DCE-5E7EFDB9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51730"/>
          </a:xfrm>
        </p:spPr>
        <p:txBody>
          <a:bodyPr>
            <a:normAutofit fontScale="92500"/>
          </a:bodyPr>
          <a:lstStyle/>
          <a:p>
            <a:r>
              <a:rPr lang="nl-NL" u="sng" dirty="0"/>
              <a:t>Vormgeving</a:t>
            </a:r>
            <a:r>
              <a:rPr lang="nl-NL" dirty="0"/>
              <a:t>: met meerwaarde d.m.v. constructie, detaillering/verfijning, consequent, passend bij kunstenaar, royaal/opvallend</a:t>
            </a:r>
          </a:p>
          <a:p>
            <a:r>
              <a:rPr lang="nl-NL" u="sng" dirty="0"/>
              <a:t>Techniek</a:t>
            </a:r>
            <a:r>
              <a:rPr lang="nl-NL" dirty="0"/>
              <a:t>: korenschoof/parallel </a:t>
            </a:r>
            <a:r>
              <a:rPr lang="nl-NL" sz="2500" dirty="0"/>
              <a:t>(passend bij vormgeving)</a:t>
            </a:r>
            <a:r>
              <a:rPr lang="nl-NL" dirty="0"/>
              <a:t>, afwerking, netheid/verzorging, stevig gebonden, verhouding, steellengte</a:t>
            </a:r>
          </a:p>
          <a:p>
            <a:r>
              <a:rPr lang="nl-NL" u="sng" dirty="0"/>
              <a:t>Materiaalkeuze</a:t>
            </a:r>
            <a:r>
              <a:rPr lang="nl-NL" dirty="0"/>
              <a:t>: passend bij kunstenaar, consequent, eenheid </a:t>
            </a:r>
            <a:r>
              <a:rPr lang="nl-NL" sz="2500" dirty="0"/>
              <a:t>(frame/plantaardig/</a:t>
            </a:r>
            <a:r>
              <a:rPr lang="nl-NL" sz="2500" dirty="0" err="1"/>
              <a:t>deco</a:t>
            </a:r>
            <a:r>
              <a:rPr lang="nl-NL" sz="2500" dirty="0"/>
              <a:t>)</a:t>
            </a:r>
            <a:r>
              <a:rPr lang="nl-NL" dirty="0"/>
              <a:t>, kleurcombinatie, houdbaarheid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F90EAF-93C6-4DB4-8B13-23643A41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74" y="678094"/>
            <a:ext cx="2918379" cy="20651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E16ED1E-75FA-4D02-B14B-09CBD811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25" y="3221501"/>
            <a:ext cx="1755713" cy="32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8E9A0B-3426-44F5-B70D-F227E949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Inspiratie  </a:t>
            </a:r>
            <a:r>
              <a:rPr lang="en-US" sz="5400" b="1" dirty="0" err="1"/>
              <a:t>constructieboeket</a:t>
            </a:r>
            <a:endParaRPr lang="en-US" sz="54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899319-BD71-44EE-B2B5-3E7B60D2B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4C21202-C54A-40B4-A67F-FFE6A61AD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5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E56887-9E96-41CC-BF1E-B298703C3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2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89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C2D063-2F90-429C-BEE4-B83896C6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09" y="650497"/>
            <a:ext cx="4442925" cy="557106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89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lant, geel&#10;&#10;Automatisch gegenereerde beschrijving">
            <a:extLst>
              <a:ext uri="{FF2B5EF4-FFF2-40B4-BE49-F238E27FC236}">
                <a16:creationId xmlns:a16="http://schemas.microsoft.com/office/drawing/2014/main" id="{92A05FC3-2C23-42BF-A187-41ED5A5F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1289061"/>
            <a:ext cx="5129784" cy="42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9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42BCD-BE61-4C02-AF64-1CFA570EE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A9561E-4F5D-40C4-8B48-7080CA2D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202D8-B947-4376-A918-4B0F5E29CEAF}">
  <ds:schemaRefs>
    <ds:schemaRef ds:uri="d3693f36-3fda-414f-b672-ef748a2c0837"/>
    <ds:schemaRef ds:uri="http://schemas.microsoft.com/office/2006/metadata/properties"/>
    <ds:schemaRef ds:uri="http://schemas.openxmlformats.org/package/2006/metadata/core-properties"/>
    <ds:schemaRef ds:uri="58d65de2-08cf-4d08-b0ec-b5bd2734308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110</Words>
  <Application>Microsoft Office PowerPoint</Application>
  <PresentationFormat>Breedbeeld</PresentationFormat>
  <Paragraphs>12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Gastles Oasis</vt:lpstr>
      <vt:lpstr>PowerPoint-presentatie</vt:lpstr>
      <vt:lpstr>PowerPoint-presentatie</vt:lpstr>
      <vt:lpstr>PowerPoint-presentatie</vt:lpstr>
      <vt:lpstr>Boeket met constructie passend bij  een kunstenaar na 1850</vt:lpstr>
      <vt:lpstr>PowerPoint-presentatie</vt:lpstr>
      <vt:lpstr>Inspiratie  constructieboeket</vt:lpstr>
      <vt:lpstr>PowerPoint-presentatie</vt:lpstr>
      <vt:lpstr>PowerPoint-presentatie</vt:lpstr>
      <vt:lpstr>PowerPoint-presentatie</vt:lpstr>
      <vt:lpstr>Schoudercorsage  of  accessoire       met constructie en detaillering</vt:lpstr>
      <vt:lpstr>PowerPoint-presentatie</vt:lpstr>
      <vt:lpstr>PowerPoint-presentatie</vt:lpstr>
      <vt:lpstr>Kostuum voorbereiding &amp; 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opdrachten</dc:title>
  <dc:creator>Jacintha</dc:creator>
  <cp:lastModifiedBy>Jacintha Westerink</cp:lastModifiedBy>
  <cp:revision>3</cp:revision>
  <dcterms:created xsi:type="dcterms:W3CDTF">2020-04-15T07:17:14Z</dcterms:created>
  <dcterms:modified xsi:type="dcterms:W3CDTF">2022-05-11T10:24:53Z</dcterms:modified>
</cp:coreProperties>
</file>